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524000"/>
            <a:ext cx="7162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SESSION: 2020-2021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: EDUCATIONAL PSYCHOLOGY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CODE: AP/EDN/301/C-1C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THEORY OF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THORNDIKE’S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048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0" y="228600"/>
            <a:ext cx="8686800" cy="6324600"/>
          </a:xfrm>
          <a:prstGeom prst="roundRect">
            <a:avLst>
              <a:gd name="adj" fmla="val 9994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868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1066800" y="228600"/>
            <a:ext cx="7086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Trial and error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86800" cy="64008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2971800"/>
          </a:xfrm>
        </p:spPr>
        <p:txBody>
          <a:bodyPr>
            <a:normAutofit/>
          </a:bodyPr>
          <a:lstStyle/>
          <a:p>
            <a:r>
              <a:rPr lang="en-U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</dc:title>
  <dc:creator>user</dc:creator>
  <cp:lastModifiedBy>Akinchan</cp:lastModifiedBy>
  <cp:revision>9</cp:revision>
  <dcterms:created xsi:type="dcterms:W3CDTF">2006-08-16T00:00:00Z</dcterms:created>
  <dcterms:modified xsi:type="dcterms:W3CDTF">2024-06-15T16:44:54Z</dcterms:modified>
</cp:coreProperties>
</file>